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37956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/>
              <a:t>Stezka odvahy</a:t>
            </a:r>
            <a:endParaRPr lang="cs-CZ" sz="96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70" y="1949222"/>
            <a:ext cx="4985260" cy="261752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29396" y="4758618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Stezka odvahy se koná dne 21. 8. 2021 od 21:00 do 22:00 (dle návštěvnosti i déle) v lese u areálu SK </a:t>
            </a:r>
            <a:r>
              <a:rPr lang="cs-CZ" sz="3600" dirty="0" err="1" smtClean="0"/>
              <a:t>Litavan</a:t>
            </a:r>
            <a:r>
              <a:rPr lang="cs-CZ" sz="3600" dirty="0" smtClean="0"/>
              <a:t> Bohutín.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 rot="2122265" flipH="1">
            <a:off x="8364815" y="2661422"/>
            <a:ext cx="3774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Pojďte se trochu bát a zkusit svou odvahu. 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 rot="19609843">
            <a:off x="34762" y="2871411"/>
            <a:ext cx="339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Opékání buřtíků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13726192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10</TotalTime>
  <Words>41</Words>
  <Application>Microsoft Office PowerPoint</Application>
  <PresentationFormat>Širokoúhlá obrazovka</PresentationFormat>
  <Paragraphs>4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Kondenzační stopa</vt:lpstr>
      <vt:lpstr>Prezentace aplikace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Klára Bambasová Mgr.</dc:creator>
  <cp:lastModifiedBy>Klára Bambasová Mgr.</cp:lastModifiedBy>
  <cp:revision>2</cp:revision>
  <dcterms:created xsi:type="dcterms:W3CDTF">2021-08-11T21:10:56Z</dcterms:created>
  <dcterms:modified xsi:type="dcterms:W3CDTF">2021-08-11T21:21:27Z</dcterms:modified>
</cp:coreProperties>
</file>